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161C"/>
    <a:srgbClr val="8C8C8C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32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1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0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89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55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2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09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89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4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97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5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10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3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73FDC-D9A0-4543-9D63-7408792C8AEE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4CD13-D114-4E97-BA7E-3D10BE595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22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about:bla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FE07697-8ACB-4CEF-BE6D-C026B8FB4F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" t="66092" r="1188"/>
          <a:stretch/>
        </p:blipFill>
        <p:spPr>
          <a:xfrm>
            <a:off x="1" y="6365604"/>
            <a:ext cx="9143999" cy="49239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FECEE31-EFAD-415A-9CC5-B33E6EE18D63}"/>
              </a:ext>
            </a:extLst>
          </p:cNvPr>
          <p:cNvSpPr/>
          <p:nvPr/>
        </p:nvSpPr>
        <p:spPr>
          <a:xfrm>
            <a:off x="8043080" y="7986669"/>
            <a:ext cx="1100920" cy="810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 sz="3196" dirty="0"/>
          </a:p>
        </p:txBody>
      </p:sp>
      <p:pic>
        <p:nvPicPr>
          <p:cNvPr id="12" name="Picture 11" descr="Diagram&#10;&#10;Description automatically generated">
            <a:extLst>
              <a:ext uri="{FF2B5EF4-FFF2-40B4-BE49-F238E27FC236}">
                <a16:creationId xmlns:a16="http://schemas.microsoft.com/office/drawing/2014/main" id="{CA947DFC-F150-A747-89ED-F2D5FB4F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275" y="5824880"/>
            <a:ext cx="947046" cy="61841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C5EBC23-F6BB-D359-F10C-67CDD0979538}"/>
              </a:ext>
            </a:extLst>
          </p:cNvPr>
          <p:cNvSpPr txBox="1"/>
          <p:nvPr/>
        </p:nvSpPr>
        <p:spPr>
          <a:xfrm>
            <a:off x="372291" y="2114711"/>
            <a:ext cx="8399417" cy="2046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			          </a:t>
            </a:r>
            <a:r>
              <a:rPr lang="en-CA" sz="2800" b="1" dirty="0">
                <a:solidFill>
                  <a:srgbClr val="C4161C"/>
                </a:solidFill>
                <a:latin typeface="Arial" panose="020B0604020202020204" pitchFamily="34" charset="0"/>
              </a:rPr>
              <a:t>DONATE BLOOD THIS EASTER</a:t>
            </a:r>
            <a:br>
              <a:rPr lang="en-CA" sz="23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en-CA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CA" sz="2000" b="1" dirty="0">
                <a:solidFill>
                  <a:srgbClr val="222222"/>
                </a:solidFill>
                <a:latin typeface="Arial" panose="020B0604020202020204" pitchFamily="34" charset="0"/>
              </a:rPr>
              <a:t>	</a:t>
            </a:r>
            <a:r>
              <a:rPr lang="en-CA" sz="20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</a:rPr>
              <a:t>When:</a:t>
            </a:r>
            <a:r>
              <a:rPr lang="en-CA" sz="2000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C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	</a:t>
            </a:r>
            <a:r>
              <a:rPr lang="en-CA" sz="2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Saturday, March </a:t>
            </a:r>
            <a:r>
              <a:rPr lang="en-CA" sz="2000" b="1" dirty="0">
                <a:solidFill>
                  <a:srgbClr val="222222"/>
                </a:solidFill>
                <a:latin typeface="Arial" panose="020B0604020202020204" pitchFamily="34" charset="0"/>
              </a:rPr>
              <a:t>14</a:t>
            </a:r>
            <a:r>
              <a:rPr lang="en-CA" sz="2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, Saturday, </a:t>
            </a:r>
            <a:r>
              <a:rPr lang="en-CA" sz="2000" b="1" dirty="0">
                <a:solidFill>
                  <a:srgbClr val="222222"/>
                </a:solidFill>
                <a:latin typeface="Arial" panose="020B0604020202020204" pitchFamily="34" charset="0"/>
              </a:rPr>
              <a:t>March 21</a:t>
            </a:r>
            <a:r>
              <a:rPr lang="en-CA" sz="2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CA" sz="2000" b="1" dirty="0">
                <a:solidFill>
                  <a:srgbClr val="222222"/>
                </a:solidFill>
                <a:latin typeface="Arial" panose="020B0604020202020204" pitchFamily="34" charset="0"/>
              </a:rPr>
              <a:t>2026</a:t>
            </a:r>
          </a:p>
          <a:p>
            <a:endParaRPr lang="en-CA" sz="1600" b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en-C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	</a:t>
            </a:r>
            <a:r>
              <a:rPr lang="en-CA" sz="20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</a:rPr>
              <a:t>Where: </a:t>
            </a:r>
            <a:r>
              <a:rPr lang="en-CA" altLang="en-CA" sz="2000" b="1" dirty="0">
                <a:solidFill>
                  <a:schemeClr val="tx1">
                    <a:shade val="50000"/>
                    <a:shade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Canadian Blood Services</a:t>
            </a:r>
            <a:r>
              <a:rPr lang="en-CA" sz="2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(1575 Carling Ave, Ottawa)</a:t>
            </a:r>
          </a:p>
          <a:p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995D3BA-F41E-40F7-D578-4553B261FBC1}"/>
              </a:ext>
            </a:extLst>
          </p:cNvPr>
          <p:cNvSpPr txBox="1"/>
          <p:nvPr/>
        </p:nvSpPr>
        <p:spPr>
          <a:xfrm>
            <a:off x="2231881" y="725334"/>
            <a:ext cx="60182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Join with other Christ followers to meet the </a:t>
            </a:r>
            <a:r>
              <a:rPr lang="en-CA" sz="3200" b="1" dirty="0">
                <a:latin typeface="Arial" panose="020B0604020202020204" pitchFamily="34" charset="0"/>
                <a:cs typeface="Arial" panose="020B0604020202020204" pitchFamily="34" charset="0"/>
              </a:rPr>
              <a:t>urgent need!</a:t>
            </a:r>
            <a:endParaRPr lang="en-CA" sz="3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AA3879-54EC-DCBF-5247-70DD5F121223}"/>
              </a:ext>
            </a:extLst>
          </p:cNvPr>
          <p:cNvSpPr txBox="1"/>
          <p:nvPr/>
        </p:nvSpPr>
        <p:spPr>
          <a:xfrm>
            <a:off x="1515194" y="4020882"/>
            <a:ext cx="38698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Arial"/>
                <a:cs typeface="Arial"/>
              </a:rPr>
              <a:t>Visit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 </a:t>
            </a:r>
          </a:p>
          <a:p>
            <a:r>
              <a:rPr lang="en-US" sz="3000" dirty="0">
                <a:solidFill>
                  <a:srgbClr val="C4161C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easterblooddrive.ca</a:t>
            </a:r>
            <a:r>
              <a:rPr lang="en-US" sz="3000" dirty="0">
                <a:solidFill>
                  <a:srgbClr val="C4161C"/>
                </a:solidFill>
                <a:latin typeface="Arial"/>
                <a:cs typeface="Arial"/>
              </a:rPr>
              <a:t> </a:t>
            </a:r>
          </a:p>
          <a:p>
            <a:r>
              <a:rPr lang="en-US" sz="3000" dirty="0">
                <a:latin typeface="Arial"/>
                <a:cs typeface="Arial"/>
              </a:rPr>
              <a:t>for more information</a:t>
            </a:r>
            <a:endParaRPr lang="en-CA" altLang="en-CA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29F9F9-4CB1-47FF-A12D-A3F52F6AEE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87" y="5619276"/>
            <a:ext cx="3094731" cy="8728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4960155-D211-7F59-BBEE-46350196A3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6345" y="5676682"/>
            <a:ext cx="838296" cy="836147"/>
          </a:xfrm>
          <a:prstGeom prst="rect">
            <a:avLst/>
          </a:prstGeom>
        </p:spPr>
      </p:pic>
      <p:pic>
        <p:nvPicPr>
          <p:cNvPr id="8" name="Picture 7" descr="A red circle with a crown of thorns on it&#10;&#10;AI-generated content may be incorrect.">
            <a:extLst>
              <a:ext uri="{FF2B5EF4-FFF2-40B4-BE49-F238E27FC236}">
                <a16:creationId xmlns:a16="http://schemas.microsoft.com/office/drawing/2014/main" id="{031AA401-FFAE-E5CB-5F27-3D098F7E27B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94" y="636044"/>
            <a:ext cx="1926987" cy="192698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62AAFCD-4035-D7DA-A99B-AD77C724FD1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6345" y="4020882"/>
            <a:ext cx="1477327" cy="147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65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d67f5d-57bc-4f39-ad44-749b9a28731c" xsi:nil="true"/>
    <lcf76f155ced4ddcb4097134ff3c332f xmlns="782d0fe5-8485-4482-896a-22c7b0e1f2f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EEC38B7564CB4EA8207F7B038B8E57" ma:contentTypeVersion="16" ma:contentTypeDescription="Create a new document." ma:contentTypeScope="" ma:versionID="bff7c7d56fe7451be02b2b4704e4942e">
  <xsd:schema xmlns:xsd="http://www.w3.org/2001/XMLSchema" xmlns:xs="http://www.w3.org/2001/XMLSchema" xmlns:p="http://schemas.microsoft.com/office/2006/metadata/properties" xmlns:ns2="782d0fe5-8485-4482-896a-22c7b0e1f2fd" xmlns:ns3="45d67f5d-57bc-4f39-ad44-749b9a28731c" targetNamespace="http://schemas.microsoft.com/office/2006/metadata/properties" ma:root="true" ma:fieldsID="32eaeb0a7ef0d908572ccafa93dc540c" ns2:_="" ns3:_="">
    <xsd:import namespace="782d0fe5-8485-4482-896a-22c7b0e1f2fd"/>
    <xsd:import namespace="45d67f5d-57bc-4f39-ad44-749b9a2873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2d0fe5-8485-4482-896a-22c7b0e1f2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2b9c19e-1ce7-41ad-b5fe-f1235fea75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d67f5d-57bc-4f39-ad44-749b9a2873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20d9f58-519b-4513-aac8-8860ef9b5ab7}" ma:internalName="TaxCatchAll" ma:showField="CatchAllData" ma:web="45d67f5d-57bc-4f39-ad44-749b9a2873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EB1437-DBCD-4ECB-8DBB-283A7530292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45d67f5d-57bc-4f39-ad44-749b9a28731c"/>
    <ds:schemaRef ds:uri="782d0fe5-8485-4482-896a-22c7b0e1f2f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5254DD7-64CC-4403-9077-5EDFD46075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34B7E7-EACE-491B-AD46-4D5943DD11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2d0fe5-8485-4482-896a-22c7b0e1f2fd"/>
    <ds:schemaRef ds:uri="45d67f5d-57bc-4f39-ad44-749b9a2873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595</TotalTime>
  <Words>55</Words>
  <Application>Microsoft Macintosh PowerPoint</Application>
  <PresentationFormat>Letter Paper (8.5x11 in)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Oriela Cuevas</dc:creator>
  <cp:lastModifiedBy>Gabe McReynolds</cp:lastModifiedBy>
  <cp:revision>68</cp:revision>
  <dcterms:created xsi:type="dcterms:W3CDTF">2020-09-11T14:34:06Z</dcterms:created>
  <dcterms:modified xsi:type="dcterms:W3CDTF">2026-02-23T20:58:32Z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0x01010079EEC38B7564CB4EA8207F7B038B8E57</vt:lpwstr>
  </property>
  <property fmtid="{D5CDD505-2E9C-101B-9397-08002B2CF9AE}" pid="3" name="MediaServiceImageTags">
    <vt:lpwstr/>
  </property>
</Properties>
</file>