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8C8C"/>
    <a:srgbClr val="C4161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3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0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8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5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0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8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5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0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3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73FDC-D9A0-4543-9D63-7408792C8AEE}" type="datetimeFigureOut">
              <a:rPr lang="en-US" smtClean="0"/>
              <a:t>2/6/25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CD13-D114-4E97-BA7E-3D10BE595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2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about:bl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E07697-8ACB-4CEF-BE6D-C026B8FB4F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" t="66092" r="1188"/>
          <a:stretch/>
        </p:blipFill>
        <p:spPr>
          <a:xfrm>
            <a:off x="1" y="6365604"/>
            <a:ext cx="9143999" cy="49239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FECEE31-EFAD-415A-9CC5-B33E6EE18D63}"/>
              </a:ext>
            </a:extLst>
          </p:cNvPr>
          <p:cNvSpPr/>
          <p:nvPr/>
        </p:nvSpPr>
        <p:spPr>
          <a:xfrm>
            <a:off x="8043080" y="7986669"/>
            <a:ext cx="1100920" cy="810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en-US" sz="3196" dirty="0"/>
          </a:p>
        </p:txBody>
      </p:sp>
      <p:pic>
        <p:nvPicPr>
          <p:cNvPr id="12" name="Picture 11" descr="Diagram&#10;&#10;Description automatically generated">
            <a:extLst>
              <a:ext uri="{FF2B5EF4-FFF2-40B4-BE49-F238E27FC236}">
                <a16:creationId xmlns:a16="http://schemas.microsoft.com/office/drawing/2014/main" id="{CA947DFC-F150-A747-89ED-F2D5FB4F2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75" y="5824880"/>
            <a:ext cx="947046" cy="6184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C5EBC23-F6BB-D359-F10C-67CDD0979538}"/>
              </a:ext>
            </a:extLst>
          </p:cNvPr>
          <p:cNvSpPr txBox="1"/>
          <p:nvPr/>
        </p:nvSpPr>
        <p:spPr>
          <a:xfrm>
            <a:off x="372291" y="1911976"/>
            <a:ext cx="83994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				</a:t>
            </a:r>
            <a:r>
              <a:rPr lang="en-CA" sz="2000" b="1" dirty="0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onate blood or plasma this Easter.</a:t>
            </a:r>
            <a:br>
              <a:rPr lang="en-CA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CA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CA" sz="2000" b="1" dirty="0">
                <a:solidFill>
                  <a:srgbClr val="222222"/>
                </a:solidFill>
                <a:latin typeface="Arial" panose="020B0604020202020204" pitchFamily="34" charset="0"/>
              </a:rPr>
              <a:t>	</a:t>
            </a:r>
            <a:r>
              <a:rPr lang="en-CA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When:</a:t>
            </a:r>
            <a:r>
              <a:rPr lang="en-CA" sz="20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Saturday, March 29 - Saturday, April 5</a:t>
            </a:r>
            <a:r>
              <a:rPr lang="en-CA" sz="20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CA" sz="2000">
                <a:solidFill>
                  <a:srgbClr val="222222"/>
                </a:solidFill>
                <a:latin typeface="Arial" panose="020B0604020202020204" pitchFamily="34" charset="0"/>
              </a:rPr>
              <a:t>2025</a:t>
            </a:r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		Create an account online at </a:t>
            </a:r>
            <a:r>
              <a:rPr 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myaccount.blood.ca</a:t>
            </a:r>
            <a:r>
              <a:rPr 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select </a:t>
            </a:r>
          </a:p>
          <a:p>
            <a:r>
              <a:rPr lang="en-CA" sz="2000" dirty="0">
                <a:solidFill>
                  <a:srgbClr val="222222"/>
                </a:solidFill>
                <a:latin typeface="Arial" panose="020B0604020202020204" pitchFamily="34" charset="0"/>
              </a:rPr>
              <a:t>			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lang="en-CA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Easter Blood Drive team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then book an appointment.</a:t>
            </a:r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b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CA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</a:rPr>
              <a:t>Where: </a:t>
            </a:r>
            <a:r>
              <a:rPr lang="en-CA" alt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Canadian Blood Services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(1575 Carling Ave, Ottawa)</a:t>
            </a:r>
          </a:p>
          <a:p>
            <a:pPr>
              <a:tabLst>
                <a:tab pos="1346200" algn="l"/>
              </a:tabLst>
            </a:pPr>
            <a:r>
              <a:rPr lang="en-CA" sz="2000" dirty="0">
                <a:solidFill>
                  <a:srgbClr val="222222"/>
                </a:solidFill>
                <a:latin typeface="Arial" panose="020B0604020202020204" pitchFamily="34" charset="0"/>
              </a:rPr>
              <a:t>		</a:t>
            </a:r>
            <a:r>
              <a:rPr lang="en-CA" altLang="en-CA" sz="2000" dirty="0">
                <a:solidFill>
                  <a:schemeClr val="tx1">
                    <a:shade val="50000"/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Plasma Donor Centre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(110 Place </a:t>
            </a:r>
            <a:r>
              <a:rPr lang="en-CA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d'Orléans</a:t>
            </a:r>
            <a: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Unit 1120)</a:t>
            </a:r>
          </a:p>
          <a:p>
            <a:endParaRPr lang="en-CA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	Join the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Easter </a:t>
            </a:r>
          </a:p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	Blood Drive team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:</a:t>
            </a:r>
          </a:p>
          <a:p>
            <a:br>
              <a:rPr lang="en-CA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CA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CA" sz="8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CA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5D3BA-F41E-40F7-D578-4553B261FBC1}"/>
              </a:ext>
            </a:extLst>
          </p:cNvPr>
          <p:cNvSpPr txBox="1"/>
          <p:nvPr/>
        </p:nvSpPr>
        <p:spPr>
          <a:xfrm>
            <a:off x="3258503" y="312779"/>
            <a:ext cx="40251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with other Christ followers to meet the </a:t>
            </a:r>
            <a:r>
              <a:rPr lang="en-CA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need</a:t>
            </a:r>
            <a:r>
              <a:rPr lang="en-CA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CA" sz="32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id="{22BC6889-F924-F6BE-02D6-6C00DE6EEFE4}"/>
              </a:ext>
            </a:extLst>
          </p:cNvPr>
          <p:cNvSpPr txBox="1"/>
          <p:nvPr/>
        </p:nvSpPr>
        <p:spPr>
          <a:xfrm>
            <a:off x="3243362" y="5782063"/>
            <a:ext cx="2493666" cy="4616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ONEW0108432 </a:t>
            </a:r>
          </a:p>
          <a:p>
            <a:r>
              <a:rPr 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Easter Blood Drive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AA3879-54EC-DCBF-5247-70DD5F121223}"/>
              </a:ext>
            </a:extLst>
          </p:cNvPr>
          <p:cNvSpPr txBox="1"/>
          <p:nvPr/>
        </p:nvSpPr>
        <p:spPr>
          <a:xfrm>
            <a:off x="5387444" y="4620581"/>
            <a:ext cx="3451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/>
                <a:cs typeface="Arial"/>
              </a:rPr>
              <a:t>Visit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4"/>
              </a:rPr>
              <a:t>easterblooddrive.ca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</a:p>
          <a:p>
            <a:r>
              <a:rPr lang="en-US" sz="1800" dirty="0">
                <a:latin typeface="Arial"/>
                <a:cs typeface="Arial"/>
              </a:rPr>
              <a:t>for more information.</a:t>
            </a:r>
            <a:endParaRPr lang="en-CA" altLang="en-CA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29F9F9-4CB1-47FF-A12D-A3F52F6AEE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7" y="5619276"/>
            <a:ext cx="3094731" cy="8728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960155-D211-7F59-BBEE-46350196A3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45" y="5676682"/>
            <a:ext cx="838296" cy="836147"/>
          </a:xfrm>
          <a:prstGeom prst="rect">
            <a:avLst/>
          </a:prstGeom>
        </p:spPr>
      </p:pic>
      <p:sp>
        <p:nvSpPr>
          <p:cNvPr id="2" name="TextBox 2">
            <a:extLst>
              <a:ext uri="{FF2B5EF4-FFF2-40B4-BE49-F238E27FC236}">
                <a16:creationId xmlns:a16="http://schemas.microsoft.com/office/drawing/2014/main" id="{398152D1-F030-D2A4-0DE0-210E3F8D0BB5}"/>
              </a:ext>
            </a:extLst>
          </p:cNvPr>
          <p:cNvSpPr txBox="1"/>
          <p:nvPr/>
        </p:nvSpPr>
        <p:spPr>
          <a:xfrm>
            <a:off x="3274645" y="4542809"/>
            <a:ext cx="1297354" cy="1200329"/>
          </a:xfrm>
          <a:prstGeom prst="rect">
            <a:avLst/>
          </a:prstGeom>
          <a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numCol="1" rtlCol="0">
            <a:spAutoFit/>
          </a:bodyPr>
          <a:lstStyle>
            <a:defPPr>
              <a:defRPr lang="en-US"/>
            </a:defPPr>
            <a:lvl1pPr marL="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32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4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96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288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610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932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254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5760" algn="l" defTabSz="343220" rtl="0" eaLnBrk="1" latinLnBrk="0" hangingPunct="1"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8" name="Picture 7" descr="A red circle with a crown of thorns on it&#10;&#10;AI-generated content may be incorrect.">
            <a:extLst>
              <a:ext uri="{FF2B5EF4-FFF2-40B4-BE49-F238E27FC236}">
                <a16:creationId xmlns:a16="http://schemas.microsoft.com/office/drawing/2014/main" id="{031AA401-FFAE-E5CB-5F27-3D098F7E27B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5" y="292662"/>
            <a:ext cx="1926987" cy="192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65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d67f5d-57bc-4f39-ad44-749b9a28731c" xsi:nil="true"/>
    <lcf76f155ced4ddcb4097134ff3c332f xmlns="782d0fe5-8485-4482-896a-22c7b0e1f2f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EC38B7564CB4EA8207F7B038B8E57" ma:contentTypeVersion="16" ma:contentTypeDescription="Create a new document." ma:contentTypeScope="" ma:versionID="bff7c7d56fe7451be02b2b4704e4942e">
  <xsd:schema xmlns:xsd="http://www.w3.org/2001/XMLSchema" xmlns:xs="http://www.w3.org/2001/XMLSchema" xmlns:p="http://schemas.microsoft.com/office/2006/metadata/properties" xmlns:ns2="782d0fe5-8485-4482-896a-22c7b0e1f2fd" xmlns:ns3="45d67f5d-57bc-4f39-ad44-749b9a28731c" targetNamespace="http://schemas.microsoft.com/office/2006/metadata/properties" ma:root="true" ma:fieldsID="32eaeb0a7ef0d908572ccafa93dc540c" ns2:_="" ns3:_="">
    <xsd:import namespace="782d0fe5-8485-4482-896a-22c7b0e1f2fd"/>
    <xsd:import namespace="45d67f5d-57bc-4f39-ad44-749b9a2873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2d0fe5-8485-4482-896a-22c7b0e1f2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b9c19e-1ce7-41ad-b5fe-f1235fea75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d67f5d-57bc-4f39-ad44-749b9a2873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0d9f58-519b-4513-aac8-8860ef9b5ab7}" ma:internalName="TaxCatchAll" ma:showField="CatchAllData" ma:web="45d67f5d-57bc-4f39-ad44-749b9a2873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EB1437-DBCD-4ECB-8DBB-283A7530292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5d67f5d-57bc-4f39-ad44-749b9a28731c"/>
    <ds:schemaRef ds:uri="782d0fe5-8485-4482-896a-22c7b0e1f2f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254DD7-64CC-4403-9077-5EDFD46075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34B7E7-EACE-491B-AD46-4D5943DD1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2d0fe5-8485-4482-896a-22c7b0e1f2fd"/>
    <ds:schemaRef ds:uri="45d67f5d-57bc-4f39-ad44-749b9a2873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553</TotalTime>
  <Words>116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Oriela Cuevas</dc:creator>
  <cp:lastModifiedBy>OWM Media 3</cp:lastModifiedBy>
  <cp:revision>63</cp:revision>
  <dcterms:created xsi:type="dcterms:W3CDTF">2020-09-11T14:34:06Z</dcterms:created>
  <dcterms:modified xsi:type="dcterms:W3CDTF">2025-02-06T16:57:11Z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0x01010079EEC38B7564CB4EA8207F7B038B8E57</vt:lpwstr>
  </property>
  <property fmtid="{D5CDD505-2E9C-101B-9397-08002B2CF9AE}" pid="3" name="MediaServiceImageTags">
    <vt:lpwstr/>
  </property>
</Properties>
</file>