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sldIdLst>
    <p:sldId id="257" r:id="rId5"/>
    <p:sldId id="264" r:id="rId6"/>
  </p:sldIdLst>
  <p:sldSz cx="6858000" cy="9144000" type="letter"/>
  <p:notesSz cx="6858000" cy="9144000"/>
  <p:defaultTextStyle>
    <a:defPPr>
      <a:defRPr lang="en-US"/>
    </a:defPPr>
    <a:lvl1pPr marL="0" algn="l" defTabSz="34322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1pPr>
    <a:lvl2pPr marL="343220" algn="l" defTabSz="34322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2pPr>
    <a:lvl3pPr marL="686440" algn="l" defTabSz="34322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3pPr>
    <a:lvl4pPr marL="1029660" algn="l" defTabSz="34322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4pPr>
    <a:lvl5pPr marL="1372880" algn="l" defTabSz="34322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5pPr>
    <a:lvl6pPr marL="1716100" algn="l" defTabSz="34322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6pPr>
    <a:lvl7pPr marL="2059320" algn="l" defTabSz="34322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7pPr>
    <a:lvl8pPr marL="2402540" algn="l" defTabSz="34322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8pPr>
    <a:lvl9pPr marL="2745760" algn="l" defTabSz="343220" rtl="0" eaLnBrk="1" latinLnBrk="0" hangingPunct="1">
      <a:defRPr sz="13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0000"/>
    <a:srgbClr val="8C8C8C"/>
    <a:srgbClr val="C4161C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93" d="100"/>
          <a:sy n="93" d="100"/>
        </p:scale>
        <p:origin x="29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numCol="1"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 numCol="1"/>
          <a:lstStyle>
            <a:lvl1pPr marL="0" indent="0" algn="ctr">
              <a:buNone/>
              <a:defRPr sz="1800"/>
            </a:lvl1pPr>
            <a:lvl2pPr marL="342923" indent="0" algn="ctr">
              <a:buNone/>
              <a:defRPr sz="1500"/>
            </a:lvl2pPr>
            <a:lvl3pPr marL="685845" indent="0" algn="ctr">
              <a:buNone/>
              <a:defRPr sz="1350"/>
            </a:lvl3pPr>
            <a:lvl4pPr marL="1028767" indent="0" algn="ctr">
              <a:buNone/>
              <a:defRPr sz="1200"/>
            </a:lvl4pPr>
            <a:lvl5pPr marL="1371690" indent="0" algn="ctr">
              <a:buNone/>
              <a:defRPr sz="1200"/>
            </a:lvl5pPr>
            <a:lvl6pPr marL="1714612" indent="0" algn="ctr">
              <a:buNone/>
              <a:defRPr sz="1200"/>
            </a:lvl6pPr>
            <a:lvl7pPr marL="2057535" indent="0" algn="ctr">
              <a:buNone/>
              <a:defRPr sz="1200"/>
            </a:lvl7pPr>
            <a:lvl8pPr marL="2400458" indent="0" algn="ctr">
              <a:buNone/>
              <a:defRPr sz="1200"/>
            </a:lvl8pPr>
            <a:lvl9pPr marL="274338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7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6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6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3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50"/>
          </a:xfrm>
        </p:spPr>
        <p:txBody>
          <a:bodyPr numCol="1"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7"/>
            <a:ext cx="5915025" cy="2000249"/>
          </a:xfrm>
        </p:spPr>
        <p:txBody>
          <a:bodyPr numCol="1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4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6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6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3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2434167"/>
            <a:ext cx="2914650" cy="5801784"/>
          </a:xfrm>
        </p:spPr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7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5"/>
            <a:ext cx="5915025" cy="1767418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50"/>
          </a:xfrm>
        </p:spPr>
        <p:txBody>
          <a:bodyPr numCol="1" anchor="b"/>
          <a:lstStyle>
            <a:lvl1pPr marL="0" indent="0">
              <a:buNone/>
              <a:defRPr sz="1800" b="1"/>
            </a:lvl1pPr>
            <a:lvl2pPr marL="342923" indent="0">
              <a:buNone/>
              <a:defRPr sz="1500" b="1"/>
            </a:lvl2pPr>
            <a:lvl3pPr marL="685845" indent="0">
              <a:buNone/>
              <a:defRPr sz="1350" b="1"/>
            </a:lvl3pPr>
            <a:lvl4pPr marL="1028767" indent="0">
              <a:buNone/>
              <a:defRPr sz="1200" b="1"/>
            </a:lvl4pPr>
            <a:lvl5pPr marL="1371690" indent="0">
              <a:buNone/>
              <a:defRPr sz="1200" b="1"/>
            </a:lvl5pPr>
            <a:lvl6pPr marL="1714612" indent="0">
              <a:buNone/>
              <a:defRPr sz="1200" b="1"/>
            </a:lvl6pPr>
            <a:lvl7pPr marL="2057535" indent="0">
              <a:buNone/>
              <a:defRPr sz="1200" b="1"/>
            </a:lvl7pPr>
            <a:lvl8pPr marL="2400458" indent="0">
              <a:buNone/>
              <a:defRPr sz="1200" b="1"/>
            </a:lvl8pPr>
            <a:lvl9pPr marL="274338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1"/>
            <a:ext cx="2901255" cy="4912784"/>
          </a:xfrm>
        </p:spPr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2" y="2241551"/>
            <a:ext cx="2915544" cy="1098550"/>
          </a:xfrm>
        </p:spPr>
        <p:txBody>
          <a:bodyPr numCol="1" anchor="b"/>
          <a:lstStyle>
            <a:lvl1pPr marL="0" indent="0">
              <a:buNone/>
              <a:defRPr sz="1800" b="1"/>
            </a:lvl1pPr>
            <a:lvl2pPr marL="342923" indent="0">
              <a:buNone/>
              <a:defRPr sz="1500" b="1"/>
            </a:lvl2pPr>
            <a:lvl3pPr marL="685845" indent="0">
              <a:buNone/>
              <a:defRPr sz="1350" b="1"/>
            </a:lvl3pPr>
            <a:lvl4pPr marL="1028767" indent="0">
              <a:buNone/>
              <a:defRPr sz="1200" b="1"/>
            </a:lvl4pPr>
            <a:lvl5pPr marL="1371690" indent="0">
              <a:buNone/>
              <a:defRPr sz="1200" b="1"/>
            </a:lvl5pPr>
            <a:lvl6pPr marL="1714612" indent="0">
              <a:buNone/>
              <a:defRPr sz="1200" b="1"/>
            </a:lvl6pPr>
            <a:lvl7pPr marL="2057535" indent="0">
              <a:buNone/>
              <a:defRPr sz="1200" b="1"/>
            </a:lvl7pPr>
            <a:lvl8pPr marL="2400458" indent="0">
              <a:buNone/>
              <a:defRPr sz="1200" b="1"/>
            </a:lvl8pPr>
            <a:lvl9pPr marL="274338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2" y="3340101"/>
            <a:ext cx="2915544" cy="4912784"/>
          </a:xfrm>
        </p:spPr>
        <p:txBody>
          <a:bodyPr numCol="1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59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1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numCol="1"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 numCol="1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 numCol="1"/>
          <a:lstStyle>
            <a:lvl1pPr marL="0" indent="0">
              <a:buNone/>
              <a:defRPr sz="1200"/>
            </a:lvl1pPr>
            <a:lvl2pPr marL="342923" indent="0">
              <a:buNone/>
              <a:defRPr sz="1050"/>
            </a:lvl2pPr>
            <a:lvl3pPr marL="685845" indent="0">
              <a:buNone/>
              <a:defRPr sz="900"/>
            </a:lvl3pPr>
            <a:lvl4pPr marL="1028767" indent="0">
              <a:buNone/>
              <a:defRPr sz="750"/>
            </a:lvl4pPr>
            <a:lvl5pPr marL="1371690" indent="0">
              <a:buNone/>
              <a:defRPr sz="750"/>
            </a:lvl5pPr>
            <a:lvl6pPr marL="1714612" indent="0">
              <a:buNone/>
              <a:defRPr sz="750"/>
            </a:lvl6pPr>
            <a:lvl7pPr marL="2057535" indent="0">
              <a:buNone/>
              <a:defRPr sz="750"/>
            </a:lvl7pPr>
            <a:lvl8pPr marL="2400458" indent="0">
              <a:buNone/>
              <a:defRPr sz="750"/>
            </a:lvl8pPr>
            <a:lvl9pPr marL="274338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5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numCol="1"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numCol="1" anchor="t"/>
          <a:lstStyle>
            <a:lvl1pPr marL="0" indent="0">
              <a:buNone/>
              <a:defRPr sz="2400"/>
            </a:lvl1pPr>
            <a:lvl2pPr marL="342923" indent="0">
              <a:buNone/>
              <a:defRPr sz="2100"/>
            </a:lvl2pPr>
            <a:lvl3pPr marL="685845" indent="0">
              <a:buNone/>
              <a:defRPr sz="1800"/>
            </a:lvl3pPr>
            <a:lvl4pPr marL="1028767" indent="0">
              <a:buNone/>
              <a:defRPr sz="1500"/>
            </a:lvl4pPr>
            <a:lvl5pPr marL="1371690" indent="0">
              <a:buNone/>
              <a:defRPr sz="1500"/>
            </a:lvl5pPr>
            <a:lvl6pPr marL="1714612" indent="0">
              <a:buNone/>
              <a:defRPr sz="1500"/>
            </a:lvl6pPr>
            <a:lvl7pPr marL="2057535" indent="0">
              <a:buNone/>
              <a:defRPr sz="1500"/>
            </a:lvl7pPr>
            <a:lvl8pPr marL="2400458" indent="0">
              <a:buNone/>
              <a:defRPr sz="1500"/>
            </a:lvl8pPr>
            <a:lvl9pPr marL="274338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 numCol="1"/>
          <a:lstStyle>
            <a:lvl1pPr marL="0" indent="0">
              <a:buNone/>
              <a:defRPr sz="1200"/>
            </a:lvl1pPr>
            <a:lvl2pPr marL="342923" indent="0">
              <a:buNone/>
              <a:defRPr sz="1050"/>
            </a:lvl2pPr>
            <a:lvl3pPr marL="685845" indent="0">
              <a:buNone/>
              <a:defRPr sz="900"/>
            </a:lvl3pPr>
            <a:lvl4pPr marL="1028767" indent="0">
              <a:buNone/>
              <a:defRPr sz="750"/>
            </a:lvl4pPr>
            <a:lvl5pPr marL="1371690" indent="0">
              <a:buNone/>
              <a:defRPr sz="750"/>
            </a:lvl5pPr>
            <a:lvl6pPr marL="1714612" indent="0">
              <a:buNone/>
              <a:defRPr sz="750"/>
            </a:lvl6pPr>
            <a:lvl7pPr marL="2057535" indent="0">
              <a:buNone/>
              <a:defRPr sz="750"/>
            </a:lvl7pPr>
            <a:lvl8pPr marL="2400458" indent="0">
              <a:buNone/>
              <a:defRPr sz="750"/>
            </a:lvl8pPr>
            <a:lvl9pPr marL="274338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7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5"/>
            <a:ext cx="5915025" cy="1767418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2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685845" rtl="0" eaLnBrk="1" latinLnBrk="0" hangingPunct="1">
        <a:lnSpc>
          <a:spcPct val="90000"/>
        </a:lnSpc>
        <a:spcBef>
          <a:spcPct val="0"/>
        </a:spcBef>
        <a:buNone/>
        <a:defRPr sz="33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61" indent="-171461" algn="l" defTabSz="68584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84" indent="-171461" algn="l" defTabSz="68584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06" indent="-171461" algn="l" defTabSz="68584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229" indent="-171461" algn="l" defTabSz="68584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52" indent="-171461" algn="l" defTabSz="68584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73" indent="-171461" algn="l" defTabSz="68584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96" indent="-171461" algn="l" defTabSz="68584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919" indent="-171461" algn="l" defTabSz="68584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841" indent="-171461" algn="l" defTabSz="68584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4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23" algn="l" defTabSz="68584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45" algn="l" defTabSz="68584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67" algn="l" defTabSz="68584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90" algn="l" defTabSz="68584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612" algn="l" defTabSz="68584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35" algn="l" defTabSz="68584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58" algn="l" defTabSz="68584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80" algn="l" defTabSz="68584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easterblooddrive.ca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s://easterblooddrive.c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about:blank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29F9F9-4CB1-47FF-A12D-A3F52F6AE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17613"/>
            <a:ext cx="3801260" cy="10721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E07697-8ACB-4CEF-BE6D-C026B8FB4F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2" t="66092" r="1188"/>
          <a:stretch/>
        </p:blipFill>
        <p:spPr>
          <a:xfrm>
            <a:off x="1" y="8752793"/>
            <a:ext cx="6857999" cy="3912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FECEE31-EFAD-415A-9CC5-B33E6EE18D63}"/>
              </a:ext>
            </a:extLst>
          </p:cNvPr>
          <p:cNvSpPr/>
          <p:nvPr/>
        </p:nvSpPr>
        <p:spPr>
          <a:xfrm>
            <a:off x="6032310" y="7990252"/>
            <a:ext cx="825690" cy="607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sz="2397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40B8D1-D325-486B-9446-C980502DB00B}"/>
              </a:ext>
            </a:extLst>
          </p:cNvPr>
          <p:cNvSpPr/>
          <p:nvPr/>
        </p:nvSpPr>
        <p:spPr>
          <a:xfrm>
            <a:off x="803759" y="1936790"/>
            <a:ext cx="5604068" cy="5924699"/>
          </a:xfrm>
          <a:prstGeom prst="rect">
            <a:avLst/>
          </a:prstGeom>
        </p:spPr>
        <p:txBody>
          <a:bodyPr wrap="square" lIns="91440" tIns="45720" rIns="91440" bIns="45720" numCol="1" anchor="t">
            <a:spAutoFit/>
          </a:bodyPr>
          <a:lstStyle/>
          <a:p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.</a:t>
            </a:r>
          </a:p>
          <a:p>
            <a:endParaRPr sz="1100" dirty="0">
              <a:solidFill>
                <a:schemeClr val="tx1">
                  <a:shade val="50000"/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1160463" algn="l"/>
              </a:tabLst>
            </a:pPr>
            <a:r>
              <a:rPr lang="en-CA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March 29 – April 5, 2025</a:t>
            </a:r>
          </a:p>
          <a:p>
            <a:endParaRPr lang="en-CA" sz="2000" dirty="0">
              <a:solidFill>
                <a:schemeClr val="tx1">
                  <a:shade val="50000"/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1160463" algn="l"/>
              </a:tabLst>
            </a:pPr>
            <a:r>
              <a:rPr lang="en-CA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Where:	</a:t>
            </a:r>
            <a:r>
              <a:rPr lang="en-CA" alt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Canadian Blood Services</a:t>
            </a:r>
          </a:p>
          <a:p>
            <a:pPr>
              <a:tabLst>
                <a:tab pos="1160463" algn="l"/>
              </a:tabLst>
            </a:pPr>
            <a:r>
              <a:rPr lang="en-CA" sz="2500" b="1" i="0" dirty="0">
                <a:solidFill>
                  <a:srgbClr val="4D4D4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1575 Carling Ave, Ottawa</a:t>
            </a:r>
          </a:p>
          <a:p>
            <a:r>
              <a:rPr lang="en-US" altLang="en-CA" sz="8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>
              <a:tabLst>
                <a:tab pos="1160463" algn="l"/>
              </a:tabLst>
            </a:pPr>
            <a:r>
              <a:rPr lang="en-US" alt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CA" alt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Plasma Donor Centre</a:t>
            </a:r>
          </a:p>
          <a:p>
            <a:pPr>
              <a:tabLst>
                <a:tab pos="1160463" algn="l"/>
              </a:tabLst>
            </a:pPr>
            <a:r>
              <a:rPr lang="en-CA" altLang="en-CA" sz="250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CA" alt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110 Place </a:t>
            </a:r>
            <a:r>
              <a:rPr lang="en-CA" altLang="en-CA" sz="2500" dirty="0" err="1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d’Orléans</a:t>
            </a:r>
            <a:r>
              <a:rPr lang="en-CA" alt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Unit 1120</a:t>
            </a:r>
          </a:p>
          <a:p>
            <a:endParaRPr lang="en-CA" sz="2500" dirty="0">
              <a:solidFill>
                <a:schemeClr val="tx1">
                  <a:shade val="50000"/>
                  <a:shade val="50000"/>
                </a:schemeClr>
              </a:solidFill>
              <a:latin typeface="Arial"/>
            </a:endParaRPr>
          </a:p>
          <a:p>
            <a:r>
              <a:rPr lang="en-CA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 the </a:t>
            </a:r>
            <a:r>
              <a:rPr lang="en-CA" sz="2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Easter </a:t>
            </a:r>
          </a:p>
          <a:p>
            <a:r>
              <a:rPr lang="en-CA" sz="2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Blood Drive </a:t>
            </a:r>
          </a:p>
          <a:p>
            <a:r>
              <a:rPr lang="en-CA" sz="2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team</a:t>
            </a:r>
            <a:r>
              <a:rPr lang="en-CA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CA" sz="2500" dirty="0">
              <a:solidFill>
                <a:schemeClr val="tx1">
                  <a:shade val="50000"/>
                  <a:shade val="50000"/>
                </a:schemeClr>
              </a:solidFill>
              <a:latin typeface="Arial"/>
            </a:endParaRPr>
          </a:p>
          <a:p>
            <a:endParaRPr lang="en-US" sz="25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Visit  </a:t>
            </a: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  <a:hlinkClick r:id="rId4"/>
              </a:rPr>
              <a:t>easterblooddrive.ca</a:t>
            </a:r>
            <a:endParaRPr lang="en-US" sz="25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                for more information</a:t>
            </a:r>
            <a:endParaRPr lang="en-CA" altLang="en-CA" sz="1502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960155-D211-7F59-BBEE-46350196A3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186" y="7717613"/>
            <a:ext cx="1074906" cy="1072150"/>
          </a:xfrm>
          <a:prstGeom prst="rect">
            <a:avLst/>
          </a:prstGeom>
        </p:spPr>
      </p:pic>
      <p:pic>
        <p:nvPicPr>
          <p:cNvPr id="12" name="Picture 11" descr="Diagram&#10;&#10;Description automatically generated">
            <a:extLst>
              <a:ext uri="{FF2B5EF4-FFF2-40B4-BE49-F238E27FC236}">
                <a16:creationId xmlns:a16="http://schemas.microsoft.com/office/drawing/2014/main" id="{CA947DFC-F150-A747-89ED-F2D5FB4F2B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800" y="7941086"/>
            <a:ext cx="1140027" cy="74443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A60C1B8-7F85-C88D-AD91-757E68DC4C9F}"/>
              </a:ext>
            </a:extLst>
          </p:cNvPr>
          <p:cNvSpPr txBox="1"/>
          <p:nvPr/>
        </p:nvSpPr>
        <p:spPr>
          <a:xfrm>
            <a:off x="2379891" y="494954"/>
            <a:ext cx="36743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Join with other </a:t>
            </a:r>
          </a:p>
          <a:p>
            <a:pPr algn="ctr"/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Christ followers to meet the </a:t>
            </a:r>
            <a:r>
              <a:rPr lang="en-CA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urgent need</a:t>
            </a:r>
            <a:r>
              <a:rPr lang="en-CA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CA" sz="2800" dirty="0">
              <a:solidFill>
                <a:schemeClr val="tx1">
                  <a:shade val="50000"/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F7A3CCB6-0A1C-1089-1E6E-BFEC9096C502}"/>
              </a:ext>
            </a:extLst>
          </p:cNvPr>
          <p:cNvSpPr txBox="1"/>
          <p:nvPr/>
        </p:nvSpPr>
        <p:spPr>
          <a:xfrm>
            <a:off x="3242569" y="5094080"/>
            <a:ext cx="1189485" cy="1066422"/>
          </a:xfrm>
          <a:prstGeom prst="rect">
            <a:avLst/>
          </a:prstGeom>
          <a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numCol="1" rtlCol="0">
            <a:spAutoFit/>
          </a:bodyPr>
          <a:lstStyle>
            <a:defPPr>
              <a:defRPr lang="en-US"/>
            </a:defPPr>
            <a:lvl1pPr marL="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322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44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966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288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610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932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254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576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" name="TextBox 17">
            <a:extLst>
              <a:ext uri="{FF2B5EF4-FFF2-40B4-BE49-F238E27FC236}">
                <a16:creationId xmlns:a16="http://schemas.microsoft.com/office/drawing/2014/main" id="{12965688-675E-62A3-4B9E-FB61D34B233F}"/>
              </a:ext>
            </a:extLst>
          </p:cNvPr>
          <p:cNvSpPr txBox="1"/>
          <p:nvPr/>
        </p:nvSpPr>
        <p:spPr>
          <a:xfrm>
            <a:off x="3199605" y="6160502"/>
            <a:ext cx="1677480" cy="46166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>
            <a:defPPr>
              <a:defRPr lang="en-US"/>
            </a:defPPr>
            <a:lvl1pPr marL="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322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44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966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288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610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932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254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576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ONEW0108432 </a:t>
            </a:r>
          </a:p>
          <a:p>
            <a:r>
              <a:rPr 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Easter Blood Drive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A red circle with a crown of thorns on it&#10;&#10;AI-generated content may be incorrect.">
            <a:extLst>
              <a:ext uri="{FF2B5EF4-FFF2-40B4-BE49-F238E27FC236}">
                <a16:creationId xmlns:a16="http://schemas.microsoft.com/office/drawing/2014/main" id="{ABC4E6E1-B6DA-FEC2-84BC-B43C96A44F2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00" y="494954"/>
            <a:ext cx="1712191" cy="171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029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29F9F9-4CB1-47FF-A12D-A3F52F6AE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17613"/>
            <a:ext cx="3801260" cy="10721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E07697-8ACB-4CEF-BE6D-C026B8FB4F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2" t="66092" r="1188"/>
          <a:stretch/>
        </p:blipFill>
        <p:spPr>
          <a:xfrm>
            <a:off x="1" y="8752793"/>
            <a:ext cx="6857999" cy="3912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FECEE31-EFAD-415A-9CC5-B33E6EE18D63}"/>
              </a:ext>
            </a:extLst>
          </p:cNvPr>
          <p:cNvSpPr/>
          <p:nvPr/>
        </p:nvSpPr>
        <p:spPr>
          <a:xfrm>
            <a:off x="6032310" y="7990252"/>
            <a:ext cx="825690" cy="607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sz="2397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960155-D211-7F59-BBEE-46350196A3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186" y="7717613"/>
            <a:ext cx="1074906" cy="1072150"/>
          </a:xfrm>
          <a:prstGeom prst="rect">
            <a:avLst/>
          </a:prstGeom>
        </p:spPr>
      </p:pic>
      <p:pic>
        <p:nvPicPr>
          <p:cNvPr id="12" name="Picture 11" descr="Diagram&#10;&#10;Description automatically generated">
            <a:extLst>
              <a:ext uri="{FF2B5EF4-FFF2-40B4-BE49-F238E27FC236}">
                <a16:creationId xmlns:a16="http://schemas.microsoft.com/office/drawing/2014/main" id="{CA947DFC-F150-A747-89ED-F2D5FB4F2B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800" y="7941086"/>
            <a:ext cx="1140027" cy="74443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A60C1B8-7F85-C88D-AD91-757E68DC4C9F}"/>
              </a:ext>
            </a:extLst>
          </p:cNvPr>
          <p:cNvSpPr txBox="1"/>
          <p:nvPr/>
        </p:nvSpPr>
        <p:spPr>
          <a:xfrm>
            <a:off x="2293034" y="650923"/>
            <a:ext cx="3912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CA" sz="25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</a:t>
            </a:r>
            <a:r>
              <a:rPr lang="en-CA" sz="25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shed His </a:t>
            </a:r>
            <a:r>
              <a:rPr lang="en-CA" sz="25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blood</a:t>
            </a:r>
            <a:r>
              <a:rPr lang="en-CA" sz="25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for us – now it is our turn, in appreciation of </a:t>
            </a:r>
            <a:r>
              <a:rPr lang="en-CA" sz="25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sacrifice</a:t>
            </a:r>
            <a:r>
              <a:rPr lang="en-CA" sz="25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2500" b="1" i="0" dirty="0"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E9D5A6-EE1B-3988-7F94-F7D58158AE4E}"/>
              </a:ext>
            </a:extLst>
          </p:cNvPr>
          <p:cNvSpPr/>
          <p:nvPr/>
        </p:nvSpPr>
        <p:spPr>
          <a:xfrm>
            <a:off x="652791" y="2159790"/>
            <a:ext cx="5976610" cy="5693866"/>
          </a:xfrm>
          <a:prstGeom prst="rect">
            <a:avLst/>
          </a:prstGeom>
        </p:spPr>
        <p:txBody>
          <a:bodyPr wrap="square" lIns="91440" tIns="45720" rIns="91440" bIns="45720" numCol="1" anchor="t">
            <a:spAutoFit/>
          </a:bodyPr>
          <a:lstStyle/>
          <a:p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.</a:t>
            </a:r>
          </a:p>
          <a:p>
            <a:pPr>
              <a:tabLst>
                <a:tab pos="809625" algn="l"/>
              </a:tabLst>
            </a:pPr>
            <a:r>
              <a:rPr lang="en-CA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CA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CA" sz="2500" b="1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 </a:t>
            </a: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CA" sz="2500" b="0" i="0" dirty="0">
                <a:solidFill>
                  <a:srgbClr val="4F51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 in or create your</a:t>
            </a:r>
          </a:p>
          <a:p>
            <a:pPr>
              <a:tabLst>
                <a:tab pos="809625" algn="l"/>
              </a:tabLst>
            </a:pP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personal donor account with</a:t>
            </a:r>
          </a:p>
          <a:p>
            <a:pPr>
              <a:tabLst>
                <a:tab pos="809625" algn="l"/>
              </a:tabLst>
            </a:pP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Canadian Blood Services at </a:t>
            </a:r>
          </a:p>
          <a:p>
            <a:pPr>
              <a:tabLst>
                <a:tab pos="809625" algn="l"/>
              </a:tabLst>
            </a:pP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myaccount.blood.ca</a:t>
            </a:r>
            <a:endParaRPr lang="en-CA" sz="2500" dirty="0">
              <a:solidFill>
                <a:schemeClr val="tx1">
                  <a:shade val="50000"/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1200" dirty="0">
              <a:solidFill>
                <a:schemeClr val="tx1">
                  <a:shade val="50000"/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809625" algn="l"/>
              </a:tabLst>
            </a:pP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CA" sz="2500" b="1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 </a:t>
            </a: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In your account, click on </a:t>
            </a:r>
          </a:p>
          <a:p>
            <a:pPr>
              <a:tabLst>
                <a:tab pos="809625" algn="l"/>
              </a:tabLst>
            </a:pP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the “Join a Team” button. Type</a:t>
            </a:r>
          </a:p>
          <a:p>
            <a:pPr>
              <a:tabLst>
                <a:tab pos="809625" algn="l"/>
              </a:tabLst>
            </a:pP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in and/or select the “</a:t>
            </a:r>
            <a:r>
              <a:rPr lang="en-CA" sz="2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Easter</a:t>
            </a:r>
          </a:p>
          <a:p>
            <a:pPr>
              <a:tabLst>
                <a:tab pos="809625" algn="l"/>
              </a:tabLst>
            </a:pPr>
            <a:r>
              <a:rPr lang="en-CA" sz="2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Blood Drive</a:t>
            </a: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 team. </a:t>
            </a:r>
          </a:p>
          <a:p>
            <a:pPr>
              <a:tabLst>
                <a:tab pos="809625" algn="l"/>
              </a:tabLst>
            </a:pPr>
            <a:endParaRPr lang="en-CA" sz="1200" dirty="0">
              <a:solidFill>
                <a:schemeClr val="tx1">
                  <a:shade val="50000"/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809625" algn="l"/>
              </a:tabLst>
            </a:pP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CA" sz="2500" b="1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 </a:t>
            </a: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Book your appointment to </a:t>
            </a:r>
          </a:p>
          <a:p>
            <a:pPr>
              <a:tabLst>
                <a:tab pos="809625" algn="l"/>
              </a:tabLst>
            </a:pPr>
            <a:r>
              <a:rPr lang="en-CA" sz="25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donate blood or plasma.</a:t>
            </a:r>
          </a:p>
          <a:p>
            <a:endParaRPr lang="en-CA" sz="1800" dirty="0">
              <a:solidFill>
                <a:schemeClr val="tx1">
                  <a:shade val="50000"/>
                  <a:shade val="50000"/>
                </a:schemeClr>
              </a:solidFill>
              <a:latin typeface="Arial"/>
            </a:endParaRPr>
          </a:p>
          <a:p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Visit   </a:t>
            </a: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  <a:hlinkClick r:id="rId7"/>
              </a:rPr>
              <a:t>easterblooddrive.ca </a:t>
            </a:r>
            <a:endParaRPr lang="en-US" sz="25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                for more information.</a:t>
            </a:r>
            <a:endParaRPr lang="en-CA" altLang="en-CA" sz="1502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 descr="A red circle with a crown of thorns on it&#10;&#10;AI-generated content may be incorrect.">
            <a:extLst>
              <a:ext uri="{FF2B5EF4-FFF2-40B4-BE49-F238E27FC236}">
                <a16:creationId xmlns:a16="http://schemas.microsoft.com/office/drawing/2014/main" id="{97B7AB4F-46DF-E538-532E-E691EC3C698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00" y="494954"/>
            <a:ext cx="1712191" cy="171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964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5d67f5d-57bc-4f39-ad44-749b9a28731c" xsi:nil="true"/>
    <lcf76f155ced4ddcb4097134ff3c332f xmlns="782d0fe5-8485-4482-896a-22c7b0e1f2f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EEC38B7564CB4EA8207F7B038B8E57" ma:contentTypeVersion="16" ma:contentTypeDescription="Create a new document." ma:contentTypeScope="" ma:versionID="bff7c7d56fe7451be02b2b4704e4942e">
  <xsd:schema xmlns:xsd="http://www.w3.org/2001/XMLSchema" xmlns:xs="http://www.w3.org/2001/XMLSchema" xmlns:p="http://schemas.microsoft.com/office/2006/metadata/properties" xmlns:ns2="782d0fe5-8485-4482-896a-22c7b0e1f2fd" xmlns:ns3="45d67f5d-57bc-4f39-ad44-749b9a28731c" targetNamespace="http://schemas.microsoft.com/office/2006/metadata/properties" ma:root="true" ma:fieldsID="32eaeb0a7ef0d908572ccafa93dc540c" ns2:_="" ns3:_="">
    <xsd:import namespace="782d0fe5-8485-4482-896a-22c7b0e1f2fd"/>
    <xsd:import namespace="45d67f5d-57bc-4f39-ad44-749b9a2873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2d0fe5-8485-4482-896a-22c7b0e1f2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2b9c19e-1ce7-41ad-b5fe-f1235fea75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67f5d-57bc-4f39-ad44-749b9a28731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0d9f58-519b-4513-aac8-8860ef9b5ab7}" ma:internalName="TaxCatchAll" ma:showField="CatchAllData" ma:web="45d67f5d-57bc-4f39-ad44-749b9a2873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254DD7-64CC-4403-9077-5EDFD46075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EB1437-DBCD-4ECB-8DBB-283A7530292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45d67f5d-57bc-4f39-ad44-749b9a28731c"/>
    <ds:schemaRef ds:uri="782d0fe5-8485-4482-896a-22c7b0e1f2f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A34B7E7-EACE-491B-AD46-4D5943DD11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2d0fe5-8485-4482-896a-22c7b0e1f2fd"/>
    <ds:schemaRef ds:uri="45d67f5d-57bc-4f39-ad44-749b9a2873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</TotalTime>
  <Words>180</Words>
  <Application>Microsoft Macintosh PowerPoint</Application>
  <PresentationFormat>Letter Paper (8.5x11 in)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Oriela Cuevas</dc:creator>
  <cp:lastModifiedBy>OWM Media 3</cp:lastModifiedBy>
  <cp:revision>55</cp:revision>
  <dcterms:created xsi:type="dcterms:W3CDTF">2020-09-11T14:34:06Z</dcterms:created>
  <dcterms:modified xsi:type="dcterms:W3CDTF">2025-01-16T20:07:49Z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0x01010079EEC38B7564CB4EA8207F7B038B8E57</vt:lpwstr>
  </property>
  <property fmtid="{D5CDD505-2E9C-101B-9397-08002B2CF9AE}" pid="3" name="MediaServiceImageTags">
    <vt:lpwstr/>
  </property>
</Properties>
</file>